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2" r:id="rId3"/>
    <p:sldId id="256" r:id="rId4"/>
    <p:sldId id="258" r:id="rId5"/>
    <p:sldId id="260" r:id="rId6"/>
    <p:sldId id="263" r:id="rId7"/>
    <p:sldId id="265" r:id="rId8"/>
    <p:sldId id="266" r:id="rId9"/>
    <p:sldId id="270" r:id="rId10"/>
    <p:sldId id="268" r:id="rId11"/>
    <p:sldId id="267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6" r:id="rId20"/>
    <p:sldId id="279" r:id="rId21"/>
    <p:sldId id="280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1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4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1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20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5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89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6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35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4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69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07845-E36F-470F-8C58-DE9B8E9D301C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C5C9E-C336-4B49-AC71-93B0C11AD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3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/>
          <a:stretch/>
        </p:blipFill>
        <p:spPr>
          <a:xfrm>
            <a:off x="0" y="1022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416" y="2420025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Бессмертно</a:t>
            </a:r>
            <a:b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имя твоё, </a:t>
            </a:r>
            <a:b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Абай!</a:t>
            </a:r>
            <a:endParaRPr lang="ru-RU" sz="5400" b="1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0"/>
            <a:ext cx="4752528" cy="1347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КГУ «Агротехнический колледж №2 село Каменка,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Сандыктауский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район» управления образования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Акмолинской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7748" y="4376803"/>
            <a:ext cx="3914854" cy="8388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 </a:t>
            </a:r>
            <a:endParaRPr lang="ru-RU" b="1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Ирина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Николаевна Мельник</a:t>
            </a:r>
          </a:p>
        </p:txBody>
      </p:sp>
    </p:spTree>
    <p:extLst>
      <p:ext uri="{BB962C8B-B14F-4D97-AF65-F5344CB8AC3E}">
        <p14:creationId xmlns:p14="http://schemas.microsoft.com/office/powerpoint/2010/main" val="357254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97152"/>
            <a:ext cx="8229600" cy="108498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Абай с бабушкой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Зере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                                   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2" descr="http://www.izvestia.kz/sites/default/files/styles/large/public/news/11-08-05/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0831"/>
            <a:ext cx="3491880" cy="464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47864" y="249005"/>
            <a:ext cx="56166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Человек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который в наибольшей степени повлиял на раннее тяготение Абая к искусству слова и знаниям, была его бабушка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Зере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Она сумела привить своему внуку стремление и любовь к знаниям, стала его первым воспитателем и великим учителем. Когда бабушка уставала, Абай обращался к матери.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Улжан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помнила много стихов, знала наизусть старинные поэмы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айтысы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акынов. Именно благодаря бабушке и матери у Абая рано проснулся интерес к творчеству, поэзии. Во многом под их влиянием Абай встал на нелегкий путь борца за человеческое счастье. </a:t>
            </a:r>
          </a:p>
        </p:txBody>
      </p:sp>
    </p:spTree>
    <p:extLst>
      <p:ext uri="{BB962C8B-B14F-4D97-AF65-F5344CB8AC3E}">
        <p14:creationId xmlns:p14="http://schemas.microsoft.com/office/powerpoint/2010/main" val="2329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8663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Начатое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раннем детстве приобщение к устному народному творчеству и домашнее обучение у муллы было продолжено в медресе у муллы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Ахмет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-Ризы в Семипалатинске одновременно с посещением русской школы. К концу пятилетней учёбы начинает писать стихи. С 13 лет отец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начинает приучать Абая к деятельности главы рода. В возрасте 28 лет Абай отходит от нее, целиком занявшись самообразованием, но только к 40 годам он осознает свое призвание как поэта и гражданина. Абай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способствовал распространению русской и европейской культуры среди казахов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marL="365760" indent="-365760"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365760" indent="-365760"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  <a:p>
            <a:pPr marL="365760" indent="-365760">
              <a:defRPr/>
            </a:pPr>
            <a:endParaRPr lang="ru-RU" sz="3600" dirty="0" smtClean="0">
              <a:latin typeface="Arial Black" panose="020B0A04020102020204" pitchFamily="34" charset="0"/>
            </a:endParaRPr>
          </a:p>
          <a:p>
            <a:pPr marL="365760" indent="-365760"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Медресе,</a:t>
            </a:r>
          </a:p>
          <a:p>
            <a:pPr marL="365760" indent="-365760"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которой </a:t>
            </a:r>
            <a:endParaRPr lang="ru-RU" sz="3600" b="1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marL="365760" indent="-365760">
              <a:defRPr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учился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Абай</a:t>
            </a:r>
          </a:p>
          <a:p>
            <a:pPr marL="365760" indent="-365760">
              <a:defRPr/>
            </a:pPr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Закрыть окн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5364088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60032" cy="39330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8229600" cy="1143000"/>
          </a:xfrm>
        </p:spPr>
        <p:txBody>
          <a:bodyPr>
            <a:normAutofit fontScale="90000"/>
          </a:bodyPr>
          <a:lstStyle/>
          <a:p>
            <a:pPr marL="365760" lvl="0" indent="-365760">
              <a:spcBef>
                <a:spcPct val="20000"/>
              </a:spcBef>
              <a:defRPr/>
            </a:pP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       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Следующим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замечательным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          учителем и воспитателем 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  юного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Абая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стал сам 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казахский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народ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.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      С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юных лет с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упоением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 слушал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он акынов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и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    сказателей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впитывая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в себя образцы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народной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поэзии и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,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               подражая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им, стал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сочинять 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                           свои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первые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стихи.</a:t>
            </a:r>
            <a:b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В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родном доме Абая всегда с радушием встречали талантливых и мудрых людей. Частным гостем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был знаменитый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поэт </a:t>
            </a:r>
            <a:r>
              <a:rPr lang="ru-RU" sz="2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Дулат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  <a:t>. На формирование мировоззрения Абая оказали влияние поэты и ученые Востока, придерживавшиеся гуманистических идей (Алишер Навои, Низами, Физули, Ибн Сина и другие), а также произведения русских классиков, а через них и европейская литература вообще.</a:t>
            </a:r>
            <a:br>
              <a:rPr lang="ru-RU" sz="2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6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Философ, поэт, патриот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нещадно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раскрывал пороки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своего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народа. Его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больно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задевали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социальное зло,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невежество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соотечественников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Раздумья о смысле жизни,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 счастье и назначении человека,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разоблачительную сатиру,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проникновенные стихотворения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 родном крае, любовную лирику,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оставленные поэтом нам в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наследство, объединяет огромная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духовная сила и мощная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творческая энергия их созидателя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30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56946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Рассуждения и максимы, сентенции и афоризмы, притча и диалог – всё это вобрали в себя сорок пять сгруппированных по годам «слов» – миниатюр. В тематическом отношении «Слова назидания» во многом перекликаются с лирикой Абая.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Главная мысль, проходящая через «Слова назидания» красной нитью, – это утверждение красоты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человеческого духа,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неисчерпаемых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возможностей личности.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«Качества духовные –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вот что главное в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человеческой жизни»,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– утверждал Абай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449999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880" y="5013176"/>
            <a:ext cx="8229600" cy="1143000"/>
          </a:xfrm>
        </p:spPr>
        <p:txBody>
          <a:bodyPr>
            <a:noAutofit/>
          </a:bodyPr>
          <a:lstStyle/>
          <a:p>
            <a:pPr marL="365760" lvl="0" indent="-365760">
              <a:spcBef>
                <a:spcPct val="20000"/>
              </a:spcBef>
              <a:defRPr/>
            </a:pPr>
            <a:r>
              <a:rPr lang="ru-RU" sz="20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Произведения Абая, его личность вдохновляли к творчеству великих людей всех времен. Достаточно вспомнить монументальную 4-томную эпопею </a:t>
            </a:r>
            <a:r>
              <a:rPr lang="ru-RU" sz="20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Мухтара</a:t>
            </a:r>
            <a:r>
              <a:rPr lang="ru-RU" sz="20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Ауэзова</a:t>
            </a:r>
            <a:r>
              <a:rPr lang="ru-RU" sz="20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 «Путь Абая», либретто для оперы, стихи поэтов. В 1995 году о жизни поэта был снят двухсерийный фильм «Абай», режиссёр </a:t>
            </a:r>
            <a:r>
              <a:rPr lang="ru-RU" sz="20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Ардак</a:t>
            </a:r>
            <a:r>
              <a:rPr lang="ru-RU" sz="20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lang="ru-RU" sz="20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Амиркулов</a:t>
            </a:r>
            <a:r>
              <a:rPr lang="ru-RU" sz="20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  <a:t>. Фильм производства Казахстан-Франция. И, конечно, не могли не обойти в своем творчестве человека эпохи художники. </a:t>
            </a:r>
            <a:br>
              <a:rPr lang="ru-RU" sz="20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5688632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8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Закрыть ок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0"/>
          <a:stretch/>
        </p:blipFill>
        <p:spPr bwMode="auto">
          <a:xfrm>
            <a:off x="219556" y="89972"/>
            <a:ext cx="4078287" cy="608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6919" y="6249106"/>
            <a:ext cx="3922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Молодой Абай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http://abay.nabrk.kz/modules/gallery/viewimage.php?viewmode=small&amp;id=5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" r="2628" b="1886"/>
          <a:stretch/>
        </p:blipFill>
        <p:spPr bwMode="auto">
          <a:xfrm>
            <a:off x="4777246" y="89972"/>
            <a:ext cx="4114799" cy="57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16707" y="58058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Иллюстрация к роману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Ауезова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sz="2000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«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Путь Абая»</a:t>
            </a:r>
          </a:p>
        </p:txBody>
      </p:sp>
    </p:spTree>
    <p:extLst>
      <p:ext uri="{BB962C8B-B14F-4D97-AF65-F5344CB8AC3E}">
        <p14:creationId xmlns:p14="http://schemas.microsoft.com/office/powerpoint/2010/main" val="22863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акрыть окно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1940" b="59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516" y="6309320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Абай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в Семипалатинской библиотеке</a:t>
            </a:r>
          </a:p>
        </p:txBody>
      </p:sp>
    </p:spTree>
    <p:extLst>
      <p:ext uri="{BB962C8B-B14F-4D97-AF65-F5344CB8AC3E}">
        <p14:creationId xmlns:p14="http://schemas.microsoft.com/office/powerpoint/2010/main" val="36115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Закрыть окно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1660" b="239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6093296"/>
            <a:ext cx="5816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Абай и его сын </a:t>
            </a:r>
            <a:r>
              <a:rPr lang="ru-RU" altLang="ru-RU" sz="32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Магауия</a:t>
            </a:r>
            <a:endParaRPr lang="ru-RU" altLang="ru-RU" sz="32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"/>
          <a:stretch/>
        </p:blipFill>
        <p:spPr>
          <a:xfrm>
            <a:off x="261621" y="116632"/>
            <a:ext cx="3416319" cy="4745670"/>
          </a:xfrm>
          <a:prstGeom prst="rect">
            <a:avLst/>
          </a:prstGeom>
        </p:spPr>
      </p:pic>
      <p:pic>
        <p:nvPicPr>
          <p:cNvPr id="6" name="Picture 2" descr="Закрыть ок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" r="2680" b="1941"/>
          <a:stretch/>
        </p:blipFill>
        <p:spPr bwMode="auto">
          <a:xfrm>
            <a:off x="5180032" y="151862"/>
            <a:ext cx="3704351" cy="472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47525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9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unnamed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2574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5521" y="0"/>
            <a:ext cx="43855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«Мир Абая – наша</a:t>
            </a:r>
            <a:endParaRPr lang="ru-RU" sz="28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путеводная звезда... Каждый,</a:t>
            </a:r>
            <a:endParaRPr lang="ru-RU" sz="28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кто печется о благе своего</a:t>
            </a:r>
            <a:endParaRPr lang="ru-RU" sz="28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народа, о его могуществе и</a:t>
            </a:r>
            <a:endParaRPr lang="ru-RU" sz="28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процветании, пусть вникает в</a:t>
            </a:r>
            <a:endParaRPr lang="ru-RU" sz="2800" b="1" dirty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i="1" dirty="0" smtClean="0">
                <a:effectLst/>
                <a:latin typeface="Times New Roman"/>
                <a:ea typeface="Times New Roman"/>
                <a:cs typeface="Times New Roman"/>
              </a:rPr>
              <a:t>мудрые его советы!»</a:t>
            </a:r>
            <a:endParaRPr lang="ru-RU" sz="2800" b="1" dirty="0"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i="1" dirty="0" err="1" smtClean="0">
                <a:effectLst/>
                <a:latin typeface="Times New Roman"/>
                <a:ea typeface="Times New Roman"/>
                <a:cs typeface="Times New Roman"/>
              </a:rPr>
              <a:t>Н.Назарбаев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20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225083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895D1D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Памятники, музеи, имени Абая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588" y="924646"/>
            <a:ext cx="890282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anose="05000000000000000000" pitchFamily="2" charset="2"/>
              <a:buChar char=""/>
              <a:defRPr/>
            </a:pPr>
            <a:r>
              <a:rPr lang="ru-RU" sz="1600" b="1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Музеи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. В Семипалатинске открыт республиканский литературно-мемориальный дом-музей Абая. В Лондоне по инициативе писателя Ролана </a:t>
            </a:r>
            <a:r>
              <a:rPr lang="ru-RU" sz="16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Сейсембаева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 открыт дом Абая.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anose="05000000000000000000" pitchFamily="2" charset="2"/>
              <a:buChar char=""/>
              <a:defRPr/>
            </a:pPr>
            <a:r>
              <a:rPr lang="ru-RU" sz="1600" b="1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Памятники. 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Памятники поэту установлены в Алма-Ате, Астане и во многих других городах Казахстана, а также в Стамбуле, Тегеране, Москве.</a:t>
            </a:r>
          </a:p>
          <a:p>
            <a:pPr marL="365760" lvl="0" indent="-365760">
              <a:spcBef>
                <a:spcPct val="20000"/>
              </a:spcBef>
              <a:buClr>
                <a:srgbClr val="873624"/>
              </a:buClr>
              <a:buFont typeface="Wingdings" panose="05000000000000000000" pitchFamily="2" charset="2"/>
              <a:buChar char=""/>
              <a:defRPr/>
            </a:pPr>
            <a:r>
              <a:rPr lang="ru-RU" sz="1600" b="1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Имени Абая. 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В Дели, Каире, Берлине, </a:t>
            </a:r>
            <a:r>
              <a:rPr lang="ru-RU" sz="16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Кентау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, Ташкенте, Киеве и других городах мира есть улицы, названные именем Абая. С 1993 года в городах Казахстана традиционно проводятся «</a:t>
            </a:r>
            <a:r>
              <a:rPr lang="ru-RU" sz="16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Абаевские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 чтения» в день рождения поэта. На пик Абая (4010) в </a:t>
            </a:r>
            <a:r>
              <a:rPr lang="ru-RU" sz="16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Заилийском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 Алатау под Алма-Атой ежегодно устраиваются массовые альпиниады. В 1995 году, объявленном ЮНЕСКО Годом Абая, на пик поднялся и президент Казахстана Нурсултан Назарбаев. Именем поэта названы ещё две вершины: Абая </a:t>
            </a:r>
            <a:r>
              <a:rPr lang="ru-RU" sz="1600" dirty="0" err="1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Кунанбаева</a:t>
            </a:r>
            <a:r>
              <a:rPr lang="ru-RU" sz="1600" dirty="0">
                <a:solidFill>
                  <a:srgbClr val="895D1D">
                    <a:lumMod val="75000"/>
                  </a:srgbClr>
                </a:solidFill>
                <a:latin typeface="Arial Black" panose="020B0A04020102020204" pitchFamily="34" charset="0"/>
              </a:rPr>
              <a:t> в Среднем Талгаре и Песни Абая в Центральном Тянь-Шане. Имя Абая носит библиотека в Семипалатинске, читателем которой был сам Абай. Восточно-Казахстанская областная универсальная библиотека имени Абая. В Алма-Ате его именем названы Государственный академический театр оперы и балета, Национальный педагогический университет и один из главных проспектов города. Именем Абая назван Культурно-Досуговый Комплекс в Актау. В Карагандинской области находится одноимённый город.</a:t>
            </a:r>
          </a:p>
        </p:txBody>
      </p:sp>
    </p:spTree>
    <p:extLst>
      <p:ext uri="{BB962C8B-B14F-4D97-AF65-F5344CB8AC3E}">
        <p14:creationId xmlns:p14="http://schemas.microsoft.com/office/powerpoint/2010/main" val="109514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8902" y="4570391"/>
            <a:ext cx="2962672" cy="86164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Памятник Абаю </a:t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Кунанбаеву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Нур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– Султане </a:t>
            </a:r>
            <a:endParaRPr lang="ru-RU" sz="1800" dirty="0"/>
          </a:p>
        </p:txBody>
      </p:sp>
      <p:pic>
        <p:nvPicPr>
          <p:cNvPr id="6" name="Рисунок 5" descr="C:\Users\user\Desktop\Без названия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112" y="1399311"/>
            <a:ext cx="2555776" cy="313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ages (1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39" y="148770"/>
            <a:ext cx="3010739" cy="213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images (2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00" y="3774430"/>
            <a:ext cx="301180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-86409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Памятник Абаю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 smtClean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Байконуре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88608" y="233168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Памятник Абаю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Семипалатинске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35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" y="-41294"/>
            <a:ext cx="9144000" cy="689929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857" y="4246181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Памятник Абаю </a:t>
            </a:r>
            <a:b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Кунанбаеву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в Алматы</a:t>
            </a:r>
            <a:endParaRPr lang="ru-RU" sz="18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 descr="C:\Users\user\Desktop\Без названия (6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738" y="1384727"/>
            <a:ext cx="2628292" cy="310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Без назван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" y="102275"/>
            <a:ext cx="3236768" cy="256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images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7" b="9602"/>
          <a:stretch/>
        </p:blipFill>
        <p:spPr bwMode="auto">
          <a:xfrm>
            <a:off x="6045521" y="3806531"/>
            <a:ext cx="295339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-674382" y="26819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Памятник Абаю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Москве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6220" y="6119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Памятник Абаю </a:t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Кунанбаеву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в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Шымкенте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30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00" y="2857500"/>
            <a:ext cx="9119410" cy="11430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Труден и светел был путь этого замечательного поэта, смело отдавшего свой талант благородному служению народу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«В душу вглядись глубже, сам собою побудь: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Я для тебя загадка, я и мой путь.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Знай, потомок, дорогу я для тебя открыл.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  Против тысяч сражался – не обессудь!»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С такими словами обратился Абай к будущему поколению. Такими сердечными строками говорил о грядущем поэт, прокладывавший тропу из мрачных веков минувшего к иному, светлому будущему. Он нёс во мраке невежества, окутывавшем казахские степи, яркий факел поэзии, указывал своему народу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новые горизонты, откуда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взойдёт его солнце.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3673" y="1340768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Абай – личность мирового значения...он мудрец, мыслитель. Он истинный ученый, можно сказать, святой, рожденный Всевышним. От поэзии его веет любовью и состраданием к человеку. Если смотреть с позиции нашего времени, Абай не только казахский, а всечеловеческий поэт.</a:t>
            </a:r>
            <a:endParaRPr lang="ru-RU" sz="2400" b="1" dirty="0">
              <a:latin typeface="Comic Sans MS" pitchFamily="66" charset="0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(Федерико Майор)</a:t>
            </a:r>
            <a:endParaRPr lang="ru-RU" sz="2000" b="1" dirty="0"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30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0370" y="1556792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Қазақтың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бас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ақыны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Абай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Құнанбаев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.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Онан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асқан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бұрынғы-соңғы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заманда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қазақ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даласында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біз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білетін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ақын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болған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2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жоқ</a:t>
            </a:r>
            <a:r>
              <a:rPr lang="ru-RU" sz="32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.</a:t>
            </a:r>
            <a:endParaRPr lang="ru-RU" sz="3200" b="1" dirty="0">
              <a:latin typeface="Comic Sans MS" pitchFamily="66" charset="0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(</a:t>
            </a:r>
            <a:r>
              <a:rPr lang="ru-RU" sz="28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Ахмет</a:t>
            </a:r>
            <a:r>
              <a:rPr lang="ru-RU" sz="28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Байтұрсынов</a:t>
            </a:r>
            <a:r>
              <a:rPr lang="ru-RU" sz="28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)</a:t>
            </a:r>
            <a:endParaRPr lang="ru-RU" sz="2800" b="1" dirty="0"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070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556792"/>
            <a:ext cx="59853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Абай обладал крылатым умом и орлиным зрением, могучим голосом, редкостной смелостью.</a:t>
            </a:r>
            <a:endParaRPr lang="ru-RU" sz="3600" b="1" dirty="0">
              <a:latin typeface="Comic Sans MS" pitchFamily="66" charset="0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(Леонид Леонов)</a:t>
            </a:r>
            <a:endParaRPr lang="ru-RU" sz="2800" b="1" dirty="0"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28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1263977"/>
            <a:ext cx="61206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Абай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лебі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, Абай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үні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, Абай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тынысы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–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заман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тынысы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халық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үні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.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Бүгін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ол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үн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біздің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де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үнге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қосылып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жаңғырып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жаңа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өріс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алып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36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тұр</a:t>
            </a:r>
            <a:r>
              <a:rPr lang="ru-RU" sz="36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.</a:t>
            </a:r>
            <a:endParaRPr lang="ru-RU" sz="3600" b="1" dirty="0">
              <a:latin typeface="Comic Sans MS" pitchFamily="66" charset="0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(</a:t>
            </a:r>
            <a:r>
              <a:rPr lang="ru-RU" sz="28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Мұхтар</a:t>
            </a:r>
            <a:r>
              <a:rPr lang="ru-RU" sz="28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2800" b="1" dirty="0" err="1" smtClean="0">
                <a:effectLst/>
                <a:latin typeface="Comic Sans MS" pitchFamily="66" charset="0"/>
                <a:ea typeface="Times New Roman"/>
                <a:cs typeface="Times New Roman"/>
              </a:rPr>
              <a:t>Әуезов</a:t>
            </a:r>
            <a:r>
              <a:rPr lang="ru-RU" sz="2800" b="1" dirty="0" smtClean="0">
                <a:effectLst/>
                <a:latin typeface="Comic Sans MS" pitchFamily="66" charset="0"/>
                <a:ea typeface="Times New Roman"/>
                <a:cs typeface="Times New Roman"/>
              </a:rPr>
              <a:t>)</a:t>
            </a:r>
            <a:endParaRPr lang="ru-RU" sz="2800" b="1" dirty="0">
              <a:latin typeface="Comic Sans MS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64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340768"/>
            <a:ext cx="626469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Абай обладал могучим даром впитывать в себя, усваивать, перерабатывать и обобщать все, что было достигнуто его предшественниками и современниками. Все истинно казахское вмещается в звучное слово – Абай.</a:t>
            </a:r>
            <a:endParaRPr lang="ru-RU" sz="2800" b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ru-RU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(Герольд </a:t>
            </a:r>
            <a:r>
              <a:rPr lang="ru-RU" sz="2400" b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Бельгер</a:t>
            </a:r>
            <a:r>
              <a:rPr lang="ru-RU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9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-108520" y="281059"/>
            <a:ext cx="54497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Абай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Кунанбаев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- великий поэт казахского народа, философ –гуманист, композитор, ювелирный мастер художественного слова. Он родился 10 августа 1845 года в Семипалатинской области на склонах гор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Шынгыстау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, недалеко от источника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Каскабулак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Изначально поэту дали имя Ибрагим. Говорят, что наречению поэта таким именем предшествовал вещий сон его отца –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Кунанбая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 Во сне тот увидел великого представителя племени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тобыкты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– мыслителя и философа Аннет баба, который произнес имя святого сына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Ибрахимом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6" name="Picture 2" descr="Файл:AbaiPain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746" y="404664"/>
            <a:ext cx="3087453" cy="369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3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2" descr="Закрыть окн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 t="1639" r="9420" b="1639"/>
          <a:stretch/>
        </p:blipFill>
        <p:spPr bwMode="auto">
          <a:xfrm>
            <a:off x="4536504" y="836712"/>
            <a:ext cx="455072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Закрыть окно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3810" r="5040" b="2502"/>
          <a:stretch/>
        </p:blipFill>
        <p:spPr bwMode="auto">
          <a:xfrm>
            <a:off x="71825" y="836712"/>
            <a:ext cx="4464679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438451" y="267082"/>
            <a:ext cx="2746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Мать Абая -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Улжан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825" y="9780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Отец Абая –</a:t>
            </a:r>
          </a:p>
          <a:p>
            <a:pPr lvl="0" algn="ctr"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Кунанбай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Ускенбаевич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876</Words>
  <Application>Microsoft Office PowerPoint</Application>
  <PresentationFormat>Экран (4:3)</PresentationFormat>
  <Paragraphs>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Comic Sans MS</vt:lpstr>
      <vt:lpstr>Times New Roman</vt:lpstr>
      <vt:lpstr>Wingdings</vt:lpstr>
      <vt:lpstr>Тема Office</vt:lpstr>
      <vt:lpstr>Бессмертно  имя твоё,  Абай!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Абай с бабушкой Зере                                         </vt:lpstr>
      <vt:lpstr>Презентация PowerPoint</vt:lpstr>
      <vt:lpstr>                                                             Следующим замечательным                                       учителем и воспитателем                               юного Абая стал сам                         казахский народ.                                  С юных лет с упоением                             слушал он акынов и                                сказателей, впитывая                     в себя образцы                             народной поэзии и,                                           подражая им, стал сочинять                             свои первые стихи. В родном доме Абая всегда с радушием встречали талантливых и мудрых людей. Частным гостем был знаменитый поэт Дулат. На формирование мировоззрения Абая оказали влияние поэты и ученые Востока, придерживавшиеся гуманистических идей (Алишер Навои, Низами, Физули, Ибн Сина и другие), а также произведения русских классиков, а через них и европейская литература вообще. </vt:lpstr>
      <vt:lpstr>Философ, поэт, патриот  нещадно раскрывал пороки  своего народа. Его больно задевали социальное зло,  невежество соотечественников. Раздумья о смысле жизни,  о счастье и назначении человека, разоблачительную сатиру, проникновенные стихотворения о родном крае, любовную лирику, оставленные поэтом нам в наследство, объединяет огромная духовная сила и мощная  творческая энергия их созидателя.</vt:lpstr>
      <vt:lpstr>Рассуждения и максимы, сентенции и афоризмы, притча и диалог – всё это вобрали в себя сорок пять сгруппированных по годам «слов» – миниатюр. В тематическом отношении «Слова назидания» во многом перекликаются с лирикой Абая. Главная мысль, проходящая через «Слова назидания» красной нитью, – это утверждение красоты  человеческого духа, неисчерпаемых  возможностей личности.  «Качества духовные –  вот что главное в  человеческой жизни»,  – утверждал Абай. </vt:lpstr>
      <vt:lpstr>Произведения Абая, его личность вдохновляли к творчеству великих людей всех времен. Достаточно вспомнить монументальную 4-томную эпопею Мухтара Ауэзова «Путь Абая», либретто для оперы, стихи поэтов. В 1995 году о жизни поэта был снят двухсерийный фильм «Абай», режиссёр Ардак Амиркулов. Фильм производства Казахстан-Франция. И, конечно, не могли не обойти в своем творчестве человека эпохи художники.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 Абаю  Кунанбаеву  в Нур – Султане </vt:lpstr>
      <vt:lpstr>Памятник Абаю  Кунанбаеву в Алматы</vt:lpstr>
      <vt:lpstr> Труден и светел был путь этого замечательного поэта, смело отдавшего свой талант благородному служению народу      «В душу вглядись глубже, сам собою побудь:      Я для тебя загадка, я и мой путь.      Знай, потомок, дорогу я для тебя открыл.      Против тысяч сражался – не обессудь!»  С такими словами обратился Абай к будущему поколению. Такими сердечными строками говорил о грядущем поэт, прокладывавший тропу из мрачных веков минувшего к иному, светлому будущему. Он нёс во мраке невежества, окутывавшем казахские степи, яркий факел поэзии, указывал своему народу новые горизонты, откуда  взойдёт его солнце.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58</cp:revision>
  <dcterms:created xsi:type="dcterms:W3CDTF">2020-01-29T05:06:07Z</dcterms:created>
  <dcterms:modified xsi:type="dcterms:W3CDTF">2020-02-25T14:19:05Z</dcterms:modified>
</cp:coreProperties>
</file>